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1" r:id="rId6"/>
    <p:sldId id="260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72890A42-37C1-40F2-9616-AC06D966E1A9}" type="datetimeFigureOut">
              <a:rPr lang="en-US" smtClean="0"/>
              <a:pPr/>
              <a:t>9/13/2011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BDB952F-223B-4FE1-B1CF-C63CB0C06F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890A42-37C1-40F2-9616-AC06D966E1A9}" type="datetimeFigureOut">
              <a:rPr lang="en-US" smtClean="0"/>
              <a:pPr/>
              <a:t>9/13/2011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DB952F-223B-4FE1-B1CF-C63CB0C06F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72890A42-37C1-40F2-9616-AC06D966E1A9}" type="datetimeFigureOut">
              <a:rPr lang="en-US" smtClean="0"/>
              <a:pPr/>
              <a:t>9/13/2011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9BDB952F-223B-4FE1-B1CF-C63CB0C06F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890A42-37C1-40F2-9616-AC06D966E1A9}" type="datetimeFigureOut">
              <a:rPr lang="en-US" smtClean="0"/>
              <a:pPr/>
              <a:t>9/13/2011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9BDB952F-223B-4FE1-B1CF-C63CB0C06F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890A42-37C1-40F2-9616-AC06D966E1A9}" type="datetimeFigureOut">
              <a:rPr lang="en-US" smtClean="0"/>
              <a:pPr/>
              <a:t>9/13/2011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9BDB952F-223B-4FE1-B1CF-C63CB0C06F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72890A42-37C1-40F2-9616-AC06D966E1A9}" type="datetimeFigureOut">
              <a:rPr lang="en-US" smtClean="0"/>
              <a:pPr/>
              <a:t>9/13/2011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9BDB952F-223B-4FE1-B1CF-C63CB0C06F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72890A42-37C1-40F2-9616-AC06D966E1A9}" type="datetimeFigureOut">
              <a:rPr lang="en-US" smtClean="0"/>
              <a:pPr/>
              <a:t>9/13/2011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9BDB952F-223B-4FE1-B1CF-C63CB0C06F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890A42-37C1-40F2-9616-AC06D966E1A9}" type="datetimeFigureOut">
              <a:rPr lang="en-US" smtClean="0"/>
              <a:pPr/>
              <a:t>9/13/2011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9BDB952F-223B-4FE1-B1CF-C63CB0C06F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890A42-37C1-40F2-9616-AC06D966E1A9}" type="datetimeFigureOut">
              <a:rPr lang="en-US" smtClean="0"/>
              <a:pPr/>
              <a:t>9/13/2011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BDB952F-223B-4FE1-B1CF-C63CB0C06F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890A42-37C1-40F2-9616-AC06D966E1A9}" type="datetimeFigureOut">
              <a:rPr lang="en-US" smtClean="0"/>
              <a:pPr/>
              <a:t>9/13/2011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9BDB952F-223B-4FE1-B1CF-C63CB0C06F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72890A42-37C1-40F2-9616-AC06D966E1A9}" type="datetimeFigureOut">
              <a:rPr lang="en-US" smtClean="0"/>
              <a:pPr/>
              <a:t>9/13/2011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9BDB952F-223B-4FE1-B1CF-C63CB0C06F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72890A42-37C1-40F2-9616-AC06D966E1A9}" type="datetimeFigureOut">
              <a:rPr lang="en-US" smtClean="0"/>
              <a:pPr/>
              <a:t>9/13/2011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9BDB952F-223B-4FE1-B1CF-C63CB0C06F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Pages 447-451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Marissa and Tae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Writing Captions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2590800"/>
          </a:xfrm>
        </p:spPr>
        <p:txBody>
          <a:bodyPr/>
          <a:lstStyle/>
          <a:p>
            <a:r>
              <a:rPr lang="en-US" dirty="0" smtClean="0"/>
              <a:t>2-4 Lines</a:t>
            </a:r>
          </a:p>
          <a:p>
            <a:r>
              <a:rPr lang="en-US" dirty="0" smtClean="0"/>
              <a:t>1</a:t>
            </a:r>
            <a:r>
              <a:rPr lang="en-US" baseline="30000" dirty="0" smtClean="0"/>
              <a:t>st</a:t>
            </a:r>
            <a:r>
              <a:rPr lang="en-US" dirty="0" smtClean="0"/>
              <a:t> part:   Shows what’s going on in the photo, including the names of all identifiable people.</a:t>
            </a:r>
          </a:p>
          <a:p>
            <a:r>
              <a:rPr lang="en-US" dirty="0" smtClean="0"/>
              <a:t>2</a:t>
            </a:r>
            <a:r>
              <a:rPr lang="en-US" baseline="30000" dirty="0" smtClean="0"/>
              <a:t>nd</a:t>
            </a:r>
            <a:r>
              <a:rPr lang="en-US" dirty="0" smtClean="0"/>
              <a:t> part: adds info that may supplement the story, including quotations.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09600" y="4724400"/>
            <a:ext cx="3505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Not this</a:t>
            </a:r>
            <a:r>
              <a:rPr lang="en-US" dirty="0" smtClean="0"/>
              <a:t>: Kids participate in the rake-a-thon 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4648200" y="4724400"/>
            <a:ext cx="3048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This: Rakers Ben and Sam, freshmen, volunteer in the annual Rake-a-thon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Selecting and Using the Best Photos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Should contain people</a:t>
            </a:r>
          </a:p>
          <a:p>
            <a:r>
              <a:rPr lang="en-US" dirty="0" smtClean="0"/>
              <a:t>The people should be doing something NOT staring at the camera</a:t>
            </a:r>
          </a:p>
          <a:p>
            <a:r>
              <a:rPr lang="en-US" dirty="0" smtClean="0"/>
              <a:t>The person in the photo should be “unusual”</a:t>
            </a:r>
          </a:p>
          <a:p>
            <a:endParaRPr lang="en-US" dirty="0"/>
          </a:p>
        </p:txBody>
      </p:sp>
      <p:pic>
        <p:nvPicPr>
          <p:cNvPr id="4098" name="Picture 2" descr="http://www.sfcss.org/wp-content/uploads/DB1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29000" y="3581400"/>
            <a:ext cx="1807614" cy="30448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Working the Layout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Design layouts around the strongest photos.</a:t>
            </a:r>
          </a:p>
          <a:p>
            <a:endParaRPr lang="en-US" sz="2800" dirty="0" smtClean="0"/>
          </a:p>
        </p:txBody>
      </p:sp>
      <p:pic>
        <p:nvPicPr>
          <p:cNvPr id="3074" name="Picture 2" descr="http://www.sfcss.org/wp-content/uploads/DB1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81200" y="2133600"/>
            <a:ext cx="4625280" cy="40957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Cropping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533400" y="1371600"/>
            <a:ext cx="8153400" cy="2819400"/>
          </a:xfrm>
        </p:spPr>
        <p:txBody>
          <a:bodyPr/>
          <a:lstStyle/>
          <a:p>
            <a:r>
              <a:rPr lang="en-US" sz="2800" dirty="0" smtClean="0"/>
              <a:t>-</a:t>
            </a:r>
            <a:r>
              <a:rPr lang="en-US" sz="2800" dirty="0" smtClean="0"/>
              <a:t>removing unnecessary elements from the photo by reproducing only a portion of </a:t>
            </a:r>
            <a:r>
              <a:rPr lang="en-US" sz="2800" dirty="0" smtClean="0"/>
              <a:t>it</a:t>
            </a:r>
            <a:endParaRPr lang="en-US" sz="3200" dirty="0" smtClean="0"/>
          </a:p>
          <a:p>
            <a:pPr lvl="1"/>
            <a:r>
              <a:rPr lang="en-US" sz="3300" dirty="0" smtClean="0"/>
              <a:t> </a:t>
            </a:r>
            <a:r>
              <a:rPr lang="en-US" sz="2100" dirty="0" smtClean="0"/>
              <a:t>1</a:t>
            </a:r>
            <a:r>
              <a:rPr lang="en-US" sz="2100" baseline="30000" dirty="0" smtClean="0"/>
              <a:t>st</a:t>
            </a:r>
            <a:r>
              <a:rPr lang="en-US" sz="2100" dirty="0" smtClean="0"/>
              <a:t> purpose: removing unnecessary elements from the photo helps draw attention to the center of visual interest.</a:t>
            </a:r>
          </a:p>
          <a:p>
            <a:pPr lvl="1"/>
            <a:r>
              <a:rPr lang="en-US" sz="2100" dirty="0" smtClean="0"/>
              <a:t>2</a:t>
            </a:r>
            <a:r>
              <a:rPr lang="en-US" sz="2100" baseline="30000" dirty="0" smtClean="0"/>
              <a:t>nd</a:t>
            </a:r>
            <a:r>
              <a:rPr lang="en-US" sz="2100" dirty="0" smtClean="0"/>
              <a:t> purpose: Don’t force the photo to fit into the layout. For example a horizontal photo into a vertical spot.</a:t>
            </a:r>
            <a:endParaRPr lang="en-US" dirty="0" smtClean="0"/>
          </a:p>
          <a:p>
            <a:endParaRPr lang="en-US" dirty="0"/>
          </a:p>
        </p:txBody>
      </p:sp>
      <p:pic>
        <p:nvPicPr>
          <p:cNvPr id="1026" name="Picture 2" descr="http://www.sfcss.org/wp-content/uploads/CM97113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4267200"/>
            <a:ext cx="3543893" cy="2020590"/>
          </a:xfrm>
          <a:prstGeom prst="rect">
            <a:avLst/>
          </a:prstGeom>
          <a:noFill/>
        </p:spPr>
      </p:pic>
      <p:pic>
        <p:nvPicPr>
          <p:cNvPr id="5" name="Picture 2" descr="http://www.sfcss.org/wp-content/uploads/CM97113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4343400"/>
            <a:ext cx="3543893" cy="2020590"/>
          </a:xfrm>
          <a:prstGeom prst="rect">
            <a:avLst/>
          </a:prstGeom>
          <a:noFill/>
        </p:spPr>
      </p:pic>
      <p:sp>
        <p:nvSpPr>
          <p:cNvPr id="6" name="Rectangle 5"/>
          <p:cNvSpPr/>
          <p:nvPr/>
        </p:nvSpPr>
        <p:spPr>
          <a:xfrm>
            <a:off x="5943600" y="4267200"/>
            <a:ext cx="2286000" cy="22098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Preparing Photos for the Printer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Before a photograph can be printed, it must be made into a </a:t>
            </a:r>
            <a:r>
              <a:rPr lang="en-US" b="1" dirty="0" smtClean="0"/>
              <a:t>halftone</a:t>
            </a:r>
            <a:r>
              <a:rPr lang="en-US" dirty="0" smtClean="0"/>
              <a:t>. </a:t>
            </a:r>
          </a:p>
          <a:p>
            <a:r>
              <a:rPr lang="en-US" dirty="0" smtClean="0"/>
              <a:t> </a:t>
            </a:r>
            <a:r>
              <a:rPr lang="en-US" b="1" dirty="0" smtClean="0"/>
              <a:t>halftone</a:t>
            </a:r>
            <a:r>
              <a:rPr lang="en-US" dirty="0" smtClean="0"/>
              <a:t>-</a:t>
            </a:r>
            <a:r>
              <a:rPr lang="en-US" dirty="0" smtClean="0"/>
              <a:t> </a:t>
            </a:r>
            <a:r>
              <a:rPr lang="en-US" dirty="0" smtClean="0"/>
              <a:t>is a picture converted into a series of black and white or color dots so that in can be printed in black in and still pick up the shades of gray.</a:t>
            </a:r>
          </a:p>
          <a:p>
            <a:r>
              <a:rPr lang="en-US" dirty="0" smtClean="0"/>
              <a:t>While photos are being made into a halftone, it can be sized and cropped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38</TotalTime>
  <Words>231</Words>
  <Application>Microsoft Office PowerPoint</Application>
  <PresentationFormat>On-screen Show (4:3)</PresentationFormat>
  <Paragraphs>22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Median</vt:lpstr>
      <vt:lpstr>Pages 447-451</vt:lpstr>
      <vt:lpstr>Writing Captions</vt:lpstr>
      <vt:lpstr>Selecting and Using the Best Photos</vt:lpstr>
      <vt:lpstr>Working the Layout</vt:lpstr>
      <vt:lpstr>Cropping</vt:lpstr>
      <vt:lpstr>Preparing Photos for the Printer</vt:lpstr>
    </vt:vector>
  </TitlesOfParts>
  <Company>SFCS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Pages 447-451</dc:title>
  <dc:creator>stlambertschool</dc:creator>
  <cp:lastModifiedBy>Administrator</cp:lastModifiedBy>
  <cp:revision>4</cp:revision>
  <dcterms:created xsi:type="dcterms:W3CDTF">2011-09-12T20:05:45Z</dcterms:created>
  <dcterms:modified xsi:type="dcterms:W3CDTF">2011-09-13T20:05:22Z</dcterms:modified>
</cp:coreProperties>
</file>